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2" r:id="rId2"/>
    <p:sldId id="318" r:id="rId3"/>
    <p:sldId id="333" r:id="rId4"/>
    <p:sldId id="320" r:id="rId5"/>
    <p:sldId id="321" r:id="rId6"/>
    <p:sldId id="334" r:id="rId7"/>
    <p:sldId id="322" r:id="rId8"/>
    <p:sldId id="335" r:id="rId9"/>
    <p:sldId id="323" r:id="rId10"/>
    <p:sldId id="336" r:id="rId11"/>
    <p:sldId id="324" r:id="rId12"/>
    <p:sldId id="325" r:id="rId13"/>
    <p:sldId id="326" r:id="rId14"/>
    <p:sldId id="327" r:id="rId15"/>
    <p:sldId id="328" r:id="rId16"/>
    <p:sldId id="337" r:id="rId17"/>
    <p:sldId id="330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F00FF"/>
    <a:srgbClr val="E9EAB4"/>
    <a:srgbClr val="0000FF"/>
    <a:srgbClr val="FF0066"/>
    <a:srgbClr val="00CC00"/>
    <a:srgbClr val="A9F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4A104D-0549-46B6-BE1A-50D00BFC9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82852-D586-4589-B065-F7BF394D8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6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5C82-D124-417B-B57E-33F9D9EE3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4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FF12-FA6C-451B-AED9-3BF663276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3E4A-6E12-41A5-8FCD-479910EEF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5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5FB8D-350C-4BEC-A208-C94A96C5B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4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08CE-0F0F-43A3-B1ED-A09ED56A4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AA24E-FC08-4683-8144-B6F2115FE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0B87-3DBF-4933-AF6B-F08600692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1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8D348-0E33-4E3C-A740-8CBA5BB88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2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E072-693E-44FE-8B72-BEC5F2D70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2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1D4F4-1740-49C8-946A-5797E9564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6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D1F1-7FBA-464F-9F14-6CE2BD656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6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F015EB-9FC0-4EA6-8650-32D951EFD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k5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5" name="Hình Chữ nhật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72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ình Chữ nhật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17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Hộp_Văn_Bản 7"/>
          <p:cNvSpPr txBox="1">
            <a:spLocks noChangeArrowheads="1"/>
          </p:cNvSpPr>
          <p:nvPr/>
        </p:nvSpPr>
        <p:spPr bwMode="auto">
          <a:xfrm>
            <a:off x="1447800" y="5424487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Tuần</a:t>
            </a:r>
            <a:r>
              <a:rPr lang="en-US" sz="2800" b="1" dirty="0" smtClean="0">
                <a:latin typeface="Times New Roman" pitchFamily="18" charset="0"/>
              </a:rPr>
              <a:t> 7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7" name="Hộp_Văn_Bản 7"/>
          <p:cNvSpPr txBox="1">
            <a:spLocks noChangeArrowheads="1"/>
          </p:cNvSpPr>
          <p:nvPr/>
        </p:nvSpPr>
        <p:spPr bwMode="auto">
          <a:xfrm>
            <a:off x="1600200" y="852487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TRƯỜNG TIỂU HỌC ÁI MỘ A</a:t>
            </a:r>
            <a:endParaRPr lang="en-US" sz="2800" b="1" dirty="0">
              <a:solidFill>
                <a:srgbClr val="FF00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ộp_Văn_Bản 4"/>
          <p:cNvSpPr txBox="1">
            <a:spLocks noChangeArrowheads="1"/>
          </p:cNvSpPr>
          <p:nvPr/>
        </p:nvSpPr>
        <p:spPr bwMode="auto">
          <a:xfrm>
            <a:off x="1981200" y="26670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 3</a:t>
            </a:r>
            <a:endParaRPr lang="en-US" sz="3600" b="1" dirty="0">
              <a:solidFill>
                <a:srgbClr val="000099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>
            <a:spLocks noChangeArrowheads="1"/>
          </p:cNvSpPr>
          <p:nvPr/>
        </p:nvSpPr>
        <p:spPr bwMode="auto">
          <a:xfrm>
            <a:off x="838200" y="533400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T×nh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c¶m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cña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Dòng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  <a:latin typeface=".VnTime" pitchFamily="34" charset="0"/>
              </a:rPr>
              <a:t>n</a:t>
            </a:r>
            <a:r>
              <a:rPr lang="en-US" sz="32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200" dirty="0" smtClean="0">
                <a:solidFill>
                  <a:srgbClr val="660066"/>
                </a:solidFill>
                <a:latin typeface=".VnTime" pitchFamily="34" charset="0"/>
              </a:rPr>
              <a:t>­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thÕ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nµo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khi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bè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ra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vÒ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11" name="Hộp_Văn_Bản 10"/>
          <p:cNvSpPr txBox="1">
            <a:spLocks noChangeArrowheads="1"/>
          </p:cNvSpPr>
          <p:nvPr/>
        </p:nvSpPr>
        <p:spPr bwMode="auto">
          <a:xfrm>
            <a:off x="838200" y="36576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003300"/>
                </a:solidFill>
                <a:latin typeface=".VnTime" pitchFamily="34" charset="0"/>
              </a:rPr>
              <a:t>KÓ l¹i ®o¹n 3 cña c©u chuyÖn</a:t>
            </a:r>
          </a:p>
        </p:txBody>
      </p:sp>
      <p:sp>
        <p:nvSpPr>
          <p:cNvPr id="12" name="Hộp_Văn_Bản 11"/>
          <p:cNvSpPr txBox="1">
            <a:spLocks noChangeArrowheads="1"/>
          </p:cNvSpPr>
          <p:nvPr/>
        </p:nvSpPr>
        <p:spPr bwMode="auto">
          <a:xfrm>
            <a:off x="914400" y="2286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660066"/>
                </a:solidFill>
                <a:latin typeface=".VnTime" pitchFamily="34" charset="0"/>
              </a:rPr>
              <a:t>Em Dòng ®· nghÜ g×?</a:t>
            </a:r>
          </a:p>
        </p:txBody>
      </p:sp>
      <p:pic>
        <p:nvPicPr>
          <p:cNvPr id="10245" name="Picture 20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9300" y="3390900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2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72200"/>
            <a:ext cx="6172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81000" y="228600"/>
            <a:ext cx="7010400" cy="990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ộp_Văn_Bản 3"/>
          <p:cNvSpPr txBox="1">
            <a:spLocks noChangeArrowheads="1"/>
          </p:cNvSpPr>
          <p:nvPr/>
        </p:nvSpPr>
        <p:spPr bwMode="auto">
          <a:xfrm>
            <a:off x="990600" y="381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D70F2C"/>
                </a:solidFill>
                <a:latin typeface=".VnTime" pitchFamily="34" charset="0"/>
              </a:rPr>
              <a:t>2. KÓ </a:t>
            </a:r>
            <a:r>
              <a:rPr lang="en-US" sz="3200" dirty="0">
                <a:solidFill>
                  <a:srgbClr val="D70F2C"/>
                </a:solidFill>
                <a:latin typeface=".VnTime" pitchFamily="34" charset="0"/>
              </a:rPr>
              <a:t>l¹i </a:t>
            </a:r>
            <a:r>
              <a:rPr lang="en-US" sz="3200" dirty="0" err="1">
                <a:solidFill>
                  <a:srgbClr val="D70F2C"/>
                </a:solidFill>
                <a:latin typeface=".VnTime" pitchFamily="34" charset="0"/>
              </a:rPr>
              <a:t>toµn</a:t>
            </a:r>
            <a:r>
              <a:rPr lang="en-US" sz="3200" dirty="0">
                <a:solidFill>
                  <a:srgbClr val="D70F2C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D70F2C"/>
                </a:solidFill>
                <a:latin typeface=".VnTime" pitchFamily="34" charset="0"/>
              </a:rPr>
              <a:t>bé</a:t>
            </a:r>
            <a:r>
              <a:rPr lang="en-US" sz="3200" dirty="0">
                <a:solidFill>
                  <a:srgbClr val="D70F2C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D70F2C"/>
                </a:solidFill>
                <a:latin typeface=".VnTime" pitchFamily="34" charset="0"/>
              </a:rPr>
              <a:t>c©u</a:t>
            </a:r>
            <a:r>
              <a:rPr lang="en-US" sz="3200" dirty="0">
                <a:solidFill>
                  <a:srgbClr val="D70F2C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D70F2C"/>
                </a:solidFill>
                <a:latin typeface=".VnTime" pitchFamily="34" charset="0"/>
              </a:rPr>
              <a:t>chuyÖn</a:t>
            </a:r>
            <a:endParaRPr lang="en-US" sz="3200" dirty="0">
              <a:solidFill>
                <a:srgbClr val="D70F2C"/>
              </a:solidFill>
              <a:latin typeface=".VnTime" pitchFamily="34" charset="0"/>
            </a:endParaRP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381000" y="2082225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.VnTime" pitchFamily="34" charset="0"/>
              </a:rPr>
              <a:t>Ho¹t ®</a:t>
            </a:r>
            <a:r>
              <a:rPr lang="en-US" sz="3200" dirty="0" err="1">
                <a:latin typeface=".VnTime" pitchFamily="34" charset="0"/>
              </a:rPr>
              <a:t>éng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nhãm</a:t>
            </a:r>
            <a:r>
              <a:rPr lang="en-US" sz="3200" dirty="0">
                <a:latin typeface=".VnTime" pitchFamily="34" charset="0"/>
              </a:rPr>
              <a:t> 4: KÓ l¹i </a:t>
            </a:r>
            <a:r>
              <a:rPr lang="en-US" sz="3200" dirty="0" err="1">
                <a:latin typeface=".VnTime" pitchFamily="34" charset="0"/>
              </a:rPr>
              <a:t>toµn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bé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c©u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chuyÖn</a:t>
            </a:r>
            <a:endParaRPr lang="en-US" sz="3200" dirty="0">
              <a:latin typeface=".VnTime" pitchFamily="34" charset="0"/>
            </a:endParaRPr>
          </a:p>
        </p:txBody>
      </p:sp>
      <p:pic>
        <p:nvPicPr>
          <p:cNvPr id="11269" name="Picture 20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9300" y="3086100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2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72200"/>
            <a:ext cx="6172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8425"/>
            <a:ext cx="7391400" cy="5692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>
            <a:spLocks noChangeArrowheads="1"/>
          </p:cNvSpPr>
          <p:nvPr/>
        </p:nvSpPr>
        <p:spPr bwMode="auto">
          <a:xfrm>
            <a:off x="762000" y="457200"/>
            <a:ext cx="7467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D81220"/>
                </a:solidFill>
                <a:latin typeface=".VnTime" pitchFamily="34" charset="0"/>
              </a:rPr>
              <a:t>3.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Dùng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 l¹i ®o¹n 2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cña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c©u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chuyÖn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theo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lèi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ph©n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vai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: </a:t>
            </a:r>
            <a:r>
              <a:rPr lang="en-US" sz="3200" dirty="0" err="1" smtClean="0">
                <a:solidFill>
                  <a:srgbClr val="D81220"/>
                </a:solidFill>
                <a:latin typeface="Times New Roman" pitchFamily="18" charset="0"/>
                <a:cs typeface="Times New Roman" pitchFamily="18" charset="0"/>
              </a:rPr>
              <a:t>Ng­ười</a:t>
            </a:r>
            <a:r>
              <a:rPr lang="en-US" sz="3200" dirty="0" smtClean="0">
                <a:solidFill>
                  <a:srgbClr val="D8122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dÉn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chuyÖn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,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chó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bé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 ®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éi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,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thÇy</a:t>
            </a:r>
            <a:r>
              <a:rPr lang="en-US" sz="3200" dirty="0">
                <a:solidFill>
                  <a:srgbClr val="D8122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D81220"/>
                </a:solidFill>
                <a:latin typeface=".VnTime" pitchFamily="34" charset="0"/>
              </a:rPr>
              <a:t>gi¸o</a:t>
            </a:r>
            <a:endParaRPr lang="en-US" sz="3200" dirty="0">
              <a:solidFill>
                <a:srgbClr val="D81220"/>
              </a:solidFill>
              <a:latin typeface=".VnTime" pitchFamily="34" charset="0"/>
            </a:endParaRP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990600" y="2768600"/>
            <a:ext cx="693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C¸c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nhãm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ph©n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vai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,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dùng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l¹i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c©u</a:t>
            </a:r>
            <a:r>
              <a:rPr lang="en-US" sz="32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.VnTime" pitchFamily="34" charset="0"/>
              </a:rPr>
              <a:t>chuyÖn</a:t>
            </a:r>
            <a:endParaRPr lang="en-US" sz="3200" dirty="0">
              <a:solidFill>
                <a:srgbClr val="660066"/>
              </a:solidFill>
              <a:latin typeface=".VnTime" pitchFamily="34" charset="0"/>
            </a:endParaRPr>
          </a:p>
        </p:txBody>
      </p:sp>
      <p:pic>
        <p:nvPicPr>
          <p:cNvPr id="13317" name="Picture 20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1700" y="3695700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2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354763"/>
            <a:ext cx="6172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 descr="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2819400" y="2133600"/>
            <a:ext cx="320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000066"/>
                </a:solidFill>
                <a:latin typeface=".VnTime" pitchFamily="34" charset="0"/>
              </a:rPr>
              <a:t>TiÓu phÈm</a:t>
            </a:r>
          </a:p>
        </p:txBody>
      </p:sp>
      <p:pic>
        <p:nvPicPr>
          <p:cNvPr id="7" name="Hình Chữ nhật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17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47106" name="ShockwaveFlash1" r:id="rId2" imgW="8128110" imgH="6095238"/>
        </mc:Choice>
        <mc:Fallback>
          <p:control name="ShockwaveFlash1" r:id="rId2" imgW="8128110" imgH="60952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000" y="381000"/>
                  <a:ext cx="812800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466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bg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46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6629400" cy="487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giê häc ®Õn ®©y lµ hÕt</a:t>
            </a:r>
            <a:endParaRPr lang="vi-VN" sz="3600" kern="10"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6388" name="WordArt 47"/>
          <p:cNvSpPr>
            <a:spLocks noChangeArrowheads="1" noChangeShapeType="1" noTextEdit="1"/>
          </p:cNvSpPr>
          <p:nvPr/>
        </p:nvSpPr>
        <p:spPr bwMode="auto">
          <a:xfrm>
            <a:off x="1524000" y="3810000"/>
            <a:ext cx="66294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Kính chúc các thầy cô mạnh khỏe!</a:t>
            </a:r>
            <a:endParaRPr lang="vi-VN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Hộp_Văn_Bản 4"/>
          <p:cNvSpPr txBox="1">
            <a:spLocks noChangeArrowheads="1"/>
          </p:cNvSpPr>
          <p:nvPr/>
        </p:nvSpPr>
        <p:spPr bwMode="auto">
          <a:xfrm>
            <a:off x="2133600" y="11430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D8122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3600" b="1" dirty="0">
              <a:solidFill>
                <a:srgbClr val="D81220"/>
              </a:solidFill>
              <a:latin typeface=".VnTime" pitchFamily="34" charset="0"/>
            </a:endParaRPr>
          </a:p>
        </p:txBody>
      </p:sp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990600" y="2626027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6600"/>
                </a:solidFill>
                <a:latin typeface=".VnTime" pitchFamily="34" charset="0"/>
              </a:rPr>
              <a:t>KÓ l¹i </a:t>
            </a:r>
            <a:r>
              <a:rPr lang="en-US" sz="3200" dirty="0" err="1">
                <a:solidFill>
                  <a:srgbClr val="006600"/>
                </a:solidFill>
                <a:latin typeface=".VnTime" pitchFamily="34" charset="0"/>
              </a:rPr>
              <a:t>c©u</a:t>
            </a:r>
            <a:r>
              <a:rPr lang="en-US" sz="3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.VnTime" pitchFamily="34" charset="0"/>
              </a:rPr>
              <a:t>chuyÖn</a:t>
            </a:r>
            <a:r>
              <a:rPr lang="en-US" sz="3200" dirty="0">
                <a:solidFill>
                  <a:srgbClr val="006600"/>
                </a:solidFill>
                <a:latin typeface=".VnTime" pitchFamily="34" charset="0"/>
              </a:rPr>
              <a:t> “ </a:t>
            </a:r>
            <a:r>
              <a:rPr lang="en-US" sz="3200" dirty="0" err="1">
                <a:solidFill>
                  <a:srgbClr val="006600"/>
                </a:solidFill>
                <a:latin typeface=".VnTime" pitchFamily="34" charset="0"/>
              </a:rPr>
              <a:t>MÈu</a:t>
            </a:r>
            <a:r>
              <a:rPr lang="en-US" sz="3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.VnTime" pitchFamily="34" charset="0"/>
              </a:rPr>
              <a:t>giÊy</a:t>
            </a:r>
            <a:r>
              <a:rPr lang="en-US" sz="3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.VnTime" pitchFamily="34" charset="0"/>
              </a:rPr>
              <a:t>vôn</a:t>
            </a:r>
            <a:r>
              <a:rPr lang="en-US" sz="3200" dirty="0" smtClean="0">
                <a:solidFill>
                  <a:srgbClr val="006600"/>
                </a:solidFill>
                <a:latin typeface=".VnTime" pitchFamily="34" charset="0"/>
              </a:rPr>
              <a:t>” </a:t>
            </a:r>
            <a:r>
              <a:rPr lang="en-US" sz="3200" dirty="0" err="1" smtClean="0">
                <a:solidFill>
                  <a:srgbClr val="006600"/>
                </a:solidFill>
                <a:latin typeface=".VnTime" pitchFamily="34" charset="0"/>
              </a:rPr>
              <a:t>theo</a:t>
            </a:r>
            <a:r>
              <a:rPr lang="en-US" sz="3200" dirty="0" smtClean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Time" pitchFamily="34" charset="0"/>
              </a:rPr>
              <a:t>vai</a:t>
            </a:r>
            <a:endParaRPr lang="en-US" sz="3200" dirty="0">
              <a:solidFill>
                <a:srgbClr val="0066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ộp_Văn_Bản 4"/>
          <p:cNvSpPr txBox="1">
            <a:spLocks noChangeArrowheads="1"/>
          </p:cNvSpPr>
          <p:nvPr/>
        </p:nvSpPr>
        <p:spPr bwMode="auto">
          <a:xfrm>
            <a:off x="1828800" y="11430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  <a:endParaRPr lang="en-US" sz="3600" b="1" dirty="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14" name="Hộp_Văn_Bản 4"/>
          <p:cNvSpPr txBox="1">
            <a:spLocks noChangeArrowheads="1"/>
          </p:cNvSpPr>
          <p:nvPr/>
        </p:nvSpPr>
        <p:spPr bwMode="auto">
          <a:xfrm>
            <a:off x="1905000" y="2674203"/>
            <a:ext cx="579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NGƯỜI THẦY CŨ</a:t>
            </a:r>
            <a:endParaRPr lang="en-US" sz="4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1"/>
            <a:ext cx="8382000" cy="5867400"/>
          </a:xfrm>
        </p:spPr>
      </p:pic>
      <p:sp>
        <p:nvSpPr>
          <p:cNvPr id="4" name="Hộp_Văn_Bản 3"/>
          <p:cNvSpPr txBox="1">
            <a:spLocks noChangeArrowheads="1"/>
          </p:cNvSpPr>
          <p:nvPr/>
        </p:nvSpPr>
        <p:spPr bwMode="auto">
          <a:xfrm>
            <a:off x="2667000" y="619760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err="1">
                <a:latin typeface=".VnTime" pitchFamily="34" charset="0"/>
              </a:rPr>
              <a:t>Bøc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tranh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vÏ</a:t>
            </a:r>
            <a:r>
              <a:rPr lang="en-US" sz="3200" dirty="0">
                <a:latin typeface=".VnTime" pitchFamily="34" charset="0"/>
              </a:rPr>
              <a:t> g×?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0" y="0"/>
            <a:ext cx="5943600" cy="990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ộp_Văn_Bản 3"/>
          <p:cNvSpPr txBox="1">
            <a:spLocks noChangeArrowheads="1"/>
          </p:cNvSpPr>
          <p:nvPr/>
        </p:nvSpPr>
        <p:spPr bwMode="auto">
          <a:xfrm>
            <a:off x="304800" y="11430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6600"/>
                </a:solidFill>
                <a:latin typeface=".VnTime" pitchFamily="34" charset="0"/>
              </a:rPr>
              <a:t>C©u</a:t>
            </a:r>
            <a:r>
              <a:rPr lang="en-US" sz="28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Time" pitchFamily="34" charset="0"/>
              </a:rPr>
              <a:t>chuyÖn</a:t>
            </a:r>
            <a:r>
              <a:rPr lang="en-US" sz="28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.VnTime" pitchFamily="34" charset="0"/>
              </a:rPr>
              <a:t>“</a:t>
            </a:r>
            <a:r>
              <a:rPr lang="en-US" sz="2800" dirty="0" err="1" smtClean="0">
                <a:solidFill>
                  <a:srgbClr val="006600"/>
                </a:solidFill>
                <a:latin typeface=".VnTime" pitchFamily="34" charset="0"/>
              </a:rPr>
              <a:t>N­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2800" dirty="0" smtClean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Time" pitchFamily="34" charset="0"/>
              </a:rPr>
              <a:t>thÇy</a:t>
            </a:r>
            <a:r>
              <a:rPr lang="en-US" sz="28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Time" pitchFamily="34" charset="0"/>
              </a:rPr>
              <a:t>cò</a:t>
            </a:r>
            <a:r>
              <a:rPr lang="en-US" sz="2800" dirty="0" smtClean="0">
                <a:solidFill>
                  <a:srgbClr val="006600"/>
                </a:solidFill>
                <a:latin typeface=".VnTime" pitchFamily="34" charset="0"/>
              </a:rPr>
              <a:t>” </a:t>
            </a:r>
            <a:r>
              <a:rPr lang="en-US" sz="2800" dirty="0" err="1">
                <a:solidFill>
                  <a:srgbClr val="006600"/>
                </a:solidFill>
                <a:latin typeface=".VnTime" pitchFamily="34" charset="0"/>
              </a:rPr>
              <a:t>cã</a:t>
            </a:r>
            <a:r>
              <a:rPr lang="en-US" sz="28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Time" pitchFamily="34" charset="0"/>
              </a:rPr>
              <a:t>nh÷ng</a:t>
            </a:r>
            <a:r>
              <a:rPr lang="en-US" sz="28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Time" pitchFamily="34" charset="0"/>
              </a:rPr>
              <a:t>nh©n</a:t>
            </a:r>
            <a:r>
              <a:rPr lang="en-US" sz="28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Time" pitchFamily="34" charset="0"/>
              </a:rPr>
              <a:t>vËt</a:t>
            </a:r>
            <a:r>
              <a:rPr lang="en-US" sz="28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Time" pitchFamily="34" charset="0"/>
              </a:rPr>
              <a:t>nµo</a:t>
            </a:r>
            <a:r>
              <a:rPr lang="en-US" sz="2800" dirty="0">
                <a:solidFill>
                  <a:srgbClr val="006600"/>
                </a:solidFill>
                <a:latin typeface=".VnTime" pitchFamily="34" charset="0"/>
              </a:rPr>
              <a:t>?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66220"/>
            <a:ext cx="4191000" cy="5191780"/>
          </a:xfrm>
        </p:spPr>
      </p:pic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1066800" y="27432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.VnTime" pitchFamily="34" charset="0"/>
              </a:rPr>
              <a:t>ThÇy gi¸o</a:t>
            </a:r>
          </a:p>
        </p:txBody>
      </p:sp>
      <p:sp>
        <p:nvSpPr>
          <p:cNvPr id="7" name="Hộp_Văn_Bản 6"/>
          <p:cNvSpPr txBox="1">
            <a:spLocks noChangeArrowheads="1"/>
          </p:cNvSpPr>
          <p:nvPr/>
        </p:nvSpPr>
        <p:spPr bwMode="auto">
          <a:xfrm>
            <a:off x="1066800" y="32766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660066"/>
                </a:solidFill>
                <a:latin typeface=".VnTime" pitchFamily="34" charset="0"/>
              </a:rPr>
              <a:t>Chó</a:t>
            </a:r>
            <a:r>
              <a:rPr lang="en-US" sz="28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.VnTime" pitchFamily="34" charset="0"/>
              </a:rPr>
              <a:t>Kh¸nh</a:t>
            </a:r>
            <a:endParaRPr lang="en-US" sz="2800" dirty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8" name="Hộp_Văn_Bản 7"/>
          <p:cNvSpPr txBox="1">
            <a:spLocks noChangeArrowheads="1"/>
          </p:cNvSpPr>
          <p:nvPr/>
        </p:nvSpPr>
        <p:spPr bwMode="auto">
          <a:xfrm>
            <a:off x="1143000" y="38862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660066"/>
                </a:solidFill>
                <a:latin typeface=".VnTime" pitchFamily="34" charset="0"/>
              </a:rPr>
              <a:t>Dòng</a:t>
            </a:r>
            <a:endParaRPr lang="en-US" sz="2800" dirty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10" name="Hộp_Văn_Bản 9"/>
          <p:cNvSpPr txBox="1">
            <a:spLocks noChangeArrowheads="1"/>
          </p:cNvSpPr>
          <p:nvPr/>
        </p:nvSpPr>
        <p:spPr bwMode="auto">
          <a:xfrm>
            <a:off x="304800" y="1524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EF1D3B"/>
                </a:solidFill>
                <a:latin typeface=".VnTime" pitchFamily="34" charset="0"/>
              </a:rPr>
              <a:t>1. </a:t>
            </a:r>
            <a:r>
              <a:rPr lang="en-US" sz="3200" b="1" dirty="0">
                <a:solidFill>
                  <a:srgbClr val="EF1D3B"/>
                </a:solidFill>
                <a:latin typeface=".VnTime" pitchFamily="34" charset="0"/>
              </a:rPr>
              <a:t>KÓ </a:t>
            </a:r>
            <a:r>
              <a:rPr lang="en-US" sz="3200" b="1" dirty="0" err="1">
                <a:solidFill>
                  <a:srgbClr val="EF1D3B"/>
                </a:solidFill>
                <a:latin typeface=".VnTime" pitchFamily="34" charset="0"/>
              </a:rPr>
              <a:t>tõng</a:t>
            </a:r>
            <a:r>
              <a:rPr lang="en-US" sz="3200" b="1" dirty="0">
                <a:solidFill>
                  <a:srgbClr val="EF1D3B"/>
                </a:solidFill>
                <a:latin typeface=".VnTime" pitchFamily="34" charset="0"/>
              </a:rPr>
              <a:t> ®o¹n </a:t>
            </a:r>
            <a:r>
              <a:rPr lang="en-US" sz="3200" b="1" dirty="0" err="1">
                <a:solidFill>
                  <a:srgbClr val="EF1D3B"/>
                </a:solidFill>
                <a:latin typeface=".VnTime" pitchFamily="34" charset="0"/>
              </a:rPr>
              <a:t>c©u</a:t>
            </a:r>
            <a:r>
              <a:rPr lang="en-US" sz="3200" b="1" dirty="0">
                <a:solidFill>
                  <a:srgbClr val="EF1D3B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EF1D3B"/>
                </a:solidFill>
                <a:latin typeface=".VnTime" pitchFamily="34" charset="0"/>
              </a:rPr>
              <a:t>chuyÖn</a:t>
            </a:r>
            <a:endParaRPr lang="en-US" sz="3200" b="1" dirty="0">
              <a:solidFill>
                <a:srgbClr val="EF1D3B"/>
              </a:solidFill>
              <a:latin typeface=".VnTime" pitchFamily="34" charset="0"/>
            </a:endParaRPr>
          </a:p>
        </p:txBody>
      </p:sp>
      <p:sp>
        <p:nvSpPr>
          <p:cNvPr id="11" name="Hộp_Văn_Bản 10"/>
          <p:cNvSpPr txBox="1">
            <a:spLocks noChangeArrowheads="1"/>
          </p:cNvSpPr>
          <p:nvPr/>
        </p:nvSpPr>
        <p:spPr bwMode="auto">
          <a:xfrm>
            <a:off x="304800" y="47244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6600"/>
                </a:solidFill>
                <a:latin typeface=".VnTime" pitchFamily="34" charset="0"/>
              </a:rPr>
              <a:t> Ai lµ </a:t>
            </a:r>
            <a:r>
              <a:rPr lang="en-US" sz="2800" dirty="0" err="1">
                <a:solidFill>
                  <a:srgbClr val="006600"/>
                </a:solidFill>
                <a:latin typeface=".VnTime" pitchFamily="34" charset="0"/>
              </a:rPr>
              <a:t>nh©n</a:t>
            </a:r>
            <a:r>
              <a:rPr lang="en-US" sz="28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Time" pitchFamily="34" charset="0"/>
              </a:rPr>
              <a:t>vËt</a:t>
            </a:r>
            <a:r>
              <a:rPr lang="en-US" sz="28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Time" pitchFamily="34" charset="0"/>
              </a:rPr>
              <a:t>chÝnh</a:t>
            </a:r>
            <a:r>
              <a:rPr lang="en-US" sz="2800" dirty="0">
                <a:solidFill>
                  <a:srgbClr val="006600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13" name="Hộp_Văn_Bản 12"/>
          <p:cNvSpPr txBox="1">
            <a:spLocks noChangeArrowheads="1"/>
          </p:cNvSpPr>
          <p:nvPr/>
        </p:nvSpPr>
        <p:spPr bwMode="auto">
          <a:xfrm>
            <a:off x="685800" y="20574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7030A0"/>
                </a:solidFill>
                <a:latin typeface=".VnTime" pitchFamily="34" charset="0"/>
              </a:rPr>
              <a:t>Nh©n</a:t>
            </a:r>
            <a:r>
              <a:rPr lang="en-US" sz="2800" dirty="0">
                <a:solidFill>
                  <a:srgbClr val="7030A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.VnTime" pitchFamily="34" charset="0"/>
              </a:rPr>
              <a:t>vËt</a:t>
            </a:r>
            <a:r>
              <a:rPr lang="en-US" sz="2800" dirty="0">
                <a:solidFill>
                  <a:srgbClr val="7030A0"/>
                </a:solidFill>
                <a:latin typeface=".VnTime" pitchFamily="34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ộp_Văn_Bản 4"/>
          <p:cNvSpPr txBox="1">
            <a:spLocks noChangeArrowheads="1"/>
          </p:cNvSpPr>
          <p:nvPr/>
        </p:nvSpPr>
        <p:spPr bwMode="auto">
          <a:xfrm>
            <a:off x="1981200" y="26670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 1</a:t>
            </a:r>
            <a:endParaRPr lang="en-US" sz="3600" b="1" dirty="0">
              <a:solidFill>
                <a:srgbClr val="000099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_Văn_Bản 8"/>
          <p:cNvSpPr txBox="1">
            <a:spLocks noChangeArrowheads="1"/>
          </p:cNvSpPr>
          <p:nvPr/>
        </p:nvSpPr>
        <p:spPr bwMode="auto">
          <a:xfrm>
            <a:off x="1219200" y="35814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003300"/>
                </a:solidFill>
                <a:latin typeface=".VnTime" pitchFamily="34" charset="0"/>
              </a:rPr>
              <a:t>KÓ l¹i ®o¹n 1 cña c©u chuyÖn</a:t>
            </a:r>
          </a:p>
        </p:txBody>
      </p:sp>
      <p:sp>
        <p:nvSpPr>
          <p:cNvPr id="10" name="Hộp_Văn_Bản 9"/>
          <p:cNvSpPr txBox="1">
            <a:spLocks noChangeArrowheads="1"/>
          </p:cNvSpPr>
          <p:nvPr/>
        </p:nvSpPr>
        <p:spPr bwMode="auto">
          <a:xfrm>
            <a:off x="1219200" y="2286000"/>
            <a:ext cx="6324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660066"/>
                </a:solidFill>
                <a:latin typeface=".VnTime" pitchFamily="34" charset="0"/>
              </a:rPr>
              <a:t>Chó bé ®éi lµ ai? Chó ®Õn líp lµm g×?</a:t>
            </a:r>
          </a:p>
        </p:txBody>
      </p:sp>
      <p:sp>
        <p:nvSpPr>
          <p:cNvPr id="11" name="Hộp_Văn_Bản 10"/>
          <p:cNvSpPr txBox="1">
            <a:spLocks noChangeArrowheads="1"/>
          </p:cNvSpPr>
          <p:nvPr/>
        </p:nvSpPr>
        <p:spPr bwMode="auto">
          <a:xfrm>
            <a:off x="1219200" y="1143000"/>
            <a:ext cx="6629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660066"/>
                </a:solidFill>
                <a:latin typeface=".VnTime" pitchFamily="34" charset="0"/>
              </a:rPr>
              <a:t>Chó bé ®éi xuÊt hiÖn trong hoµn c¶nh nµo?</a:t>
            </a:r>
          </a:p>
        </p:txBody>
      </p:sp>
      <p:pic>
        <p:nvPicPr>
          <p:cNvPr id="8197" name="Picture 20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1700" y="3284538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2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6172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ộp_Văn_Bản 4"/>
          <p:cNvSpPr txBox="1">
            <a:spLocks noChangeArrowheads="1"/>
          </p:cNvSpPr>
          <p:nvPr/>
        </p:nvSpPr>
        <p:spPr bwMode="auto">
          <a:xfrm>
            <a:off x="1981200" y="26670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 2</a:t>
            </a:r>
            <a:endParaRPr lang="en-US" sz="3600" b="1" dirty="0">
              <a:solidFill>
                <a:srgbClr val="000099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>
            <a:spLocks noChangeArrowheads="1"/>
          </p:cNvSpPr>
          <p:nvPr/>
        </p:nvSpPr>
        <p:spPr bwMode="auto">
          <a:xfrm>
            <a:off x="990600" y="3581400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.VnTime" pitchFamily="34" charset="0"/>
              </a:rPr>
              <a:t>ThÇy ®· nãi g× víi bè Dòng?</a:t>
            </a: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990600" y="2438400"/>
            <a:ext cx="701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.VnTime" pitchFamily="34" charset="0"/>
              </a:rPr>
              <a:t>Th¸i ®é cña thÇy gi¸o ra sao khi gÆp l¹i cËu häc trß n¨m x­a?</a:t>
            </a:r>
          </a:p>
        </p:txBody>
      </p:sp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1066800" y="1295400"/>
            <a:ext cx="670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.VnTime" pitchFamily="34" charset="0"/>
              </a:rPr>
              <a:t>Chó ®· giíi thiÖu m×nh víi thÇy gi¸o nh­ thÕ nµo?</a:t>
            </a:r>
          </a:p>
        </p:txBody>
      </p:sp>
      <p:sp>
        <p:nvSpPr>
          <p:cNvPr id="7" name="Hộp_Văn_Bản 6"/>
          <p:cNvSpPr txBox="1">
            <a:spLocks noChangeArrowheads="1"/>
          </p:cNvSpPr>
          <p:nvPr/>
        </p:nvSpPr>
        <p:spPr bwMode="auto">
          <a:xfrm>
            <a:off x="1066800" y="228600"/>
            <a:ext cx="670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.VnTime" pitchFamily="34" charset="0"/>
              </a:rPr>
              <a:t>Khi gÆp thÇy gi¸o, chó bé ®éi ®· lµm g× ®Ó thÓ hiÖn sù kÝnh träng víi thÇy?</a:t>
            </a:r>
          </a:p>
        </p:txBody>
      </p:sp>
      <p:sp>
        <p:nvSpPr>
          <p:cNvPr id="8" name="Hộp_Văn_Bản 7"/>
          <p:cNvSpPr txBox="1">
            <a:spLocks noChangeArrowheads="1"/>
          </p:cNvSpPr>
          <p:nvPr/>
        </p:nvSpPr>
        <p:spPr bwMode="auto">
          <a:xfrm>
            <a:off x="990600" y="4267200"/>
            <a:ext cx="548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.VnTime" pitchFamily="34" charset="0"/>
              </a:rPr>
              <a:t>Nghe thÇy nãi vËy, chó bé ®éi ®· tr¶ lêi thÇy ra sao?</a:t>
            </a:r>
          </a:p>
        </p:txBody>
      </p:sp>
      <p:sp>
        <p:nvSpPr>
          <p:cNvPr id="9" name="Hộp_Văn_Bản 8"/>
          <p:cNvSpPr txBox="1">
            <a:spLocks noChangeArrowheads="1"/>
          </p:cNvSpPr>
          <p:nvPr/>
        </p:nvSpPr>
        <p:spPr bwMode="auto">
          <a:xfrm>
            <a:off x="2209800" y="54102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003300"/>
                </a:solidFill>
                <a:latin typeface=".VnTime" pitchFamily="34" charset="0"/>
              </a:rPr>
              <a:t>KÓ l¹i ®o¹n 2 cña c©u chuyÖn.</a:t>
            </a:r>
          </a:p>
        </p:txBody>
      </p:sp>
      <p:pic>
        <p:nvPicPr>
          <p:cNvPr id="9224" name="Picture 20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1700" y="3695700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2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354763"/>
            <a:ext cx="6172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3533277"/>
  <p:tag name="VIOLETTITLE" val="nguoi thay cu"/>
  <p:tag name="VIOLETLESSON" val="7"/>
  <p:tag name="VIOLETCATID" val="2198"/>
  <p:tag name="VIOLETSUBJECT" val="Kể chuyện 2"/>
  <p:tag name="VIOLETAUTHORID" val="2282508"/>
  <p:tag name="VIOLETAUTHORNAME" val="Bùi Thị Đào"/>
  <p:tag name="VIOLETAUTHORAVATAR" val="no_avatarf.jpg"/>
  <p:tag name="VIOLETAUTHORADDRESS" val="trường tiểu học số 2 mường nhà - Điện Biên"/>
  <p:tag name="VIOLETDATE" val="2010-06-06 21:34:45"/>
  <p:tag name="VIOLETHIT" val="467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297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.VnTimeH</vt:lpstr>
      <vt:lpstr>.VnTime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PC_ASUS</cp:lastModifiedBy>
  <cp:revision>140</cp:revision>
  <dcterms:created xsi:type="dcterms:W3CDTF">2008-12-15T15:00:55Z</dcterms:created>
  <dcterms:modified xsi:type="dcterms:W3CDTF">2018-10-21T04:12:18Z</dcterms:modified>
</cp:coreProperties>
</file>